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B71D16B-CB4C-6380-5321-7FA24145AA39}" v="1" dt="2026-03-16T12:20:59.049"/>
    <p1510:client id="{D58D8E95-BD7C-0967-0E0C-753472DACCE0}" v="1" dt="2026-03-16T12:20:25.93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6B0B77-1257-DFD7-1F72-81958A934B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6C8D9C-F599-1348-EF09-20ACBAD62C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CD074F-A4BE-1CB3-E152-0F93C62084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EE81659-B38D-4202-9F10-F2C5B0B31DFD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C78049-385C-D07A-2E99-7095237BF7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81EAB7-3410-F0B3-0CFB-983E7B15D7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2671A7E-12A1-4A29-AA11-C7A03375C2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2128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40BFE9-EF48-CD77-9AC0-453DD7A5BD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4737" y="1522716"/>
            <a:ext cx="11126820" cy="782739"/>
          </a:xfrm>
          <a:prstGeom prst="rect">
            <a:avLst/>
          </a:prstGeom>
        </p:spPr>
        <p:txBody>
          <a:bodyPr/>
          <a:lstStyle>
            <a:lvl1pPr>
              <a:defRPr>
                <a:latin typeface="Barlow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CADED6-4B2A-3C0E-3625-9F6C0DA4E6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737" y="3010762"/>
            <a:ext cx="11126820" cy="3083567"/>
          </a:xfrm>
          <a:prstGeom prst="rect">
            <a:avLst/>
          </a:prstGeom>
        </p:spPr>
        <p:txBody>
          <a:bodyPr/>
          <a:lstStyle>
            <a:lvl1pPr>
              <a:defRPr>
                <a:latin typeface="Barlow" panose="00000500000000000000" pitchFamily="2" charset="0"/>
              </a:defRPr>
            </a:lvl1pPr>
            <a:lvl2pPr>
              <a:defRPr>
                <a:latin typeface="Barlow" panose="00000500000000000000" pitchFamily="2" charset="0"/>
              </a:defRPr>
            </a:lvl2pPr>
            <a:lvl3pPr>
              <a:defRPr>
                <a:latin typeface="Barlow" panose="00000500000000000000" pitchFamily="2" charset="0"/>
              </a:defRPr>
            </a:lvl3pPr>
            <a:lvl4pPr>
              <a:defRPr>
                <a:latin typeface="Barlow" panose="00000500000000000000" pitchFamily="2" charset="0"/>
              </a:defRPr>
            </a:lvl4pPr>
            <a:lvl5pPr>
              <a:defRPr>
                <a:latin typeface="Barlow" panose="00000500000000000000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7126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E625B9-B3F4-98C0-26D2-5BC996387E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2671A7E-12A1-4A29-AA11-C7A03375C2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175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06C631-D04E-065D-BB5F-BB2DA45287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3881" y="4202349"/>
            <a:ext cx="9144000" cy="1194780"/>
          </a:xfrm>
        </p:spPr>
        <p:txBody>
          <a:bodyPr/>
          <a:lstStyle/>
          <a:p>
            <a:pPr algn="l"/>
            <a:r>
              <a:rPr lang="en-US" dirty="0">
                <a:solidFill>
                  <a:schemeClr val="bg1"/>
                </a:solidFill>
                <a:latin typeface="Barlow" panose="00000500000000000000" pitchFamily="2" charset="0"/>
              </a:rPr>
              <a:t>Title here</a:t>
            </a:r>
          </a:p>
        </p:txBody>
      </p:sp>
    </p:spTree>
    <p:extLst>
      <p:ext uri="{BB962C8B-B14F-4D97-AF65-F5344CB8AC3E}">
        <p14:creationId xmlns:p14="http://schemas.microsoft.com/office/powerpoint/2010/main" val="40659066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9">
            <a:extLst>
              <a:ext uri="{FF2B5EF4-FFF2-40B4-BE49-F238E27FC236}">
                <a16:creationId xmlns:a16="http://schemas.microsoft.com/office/drawing/2014/main" id="{8CF53C3E-288F-6D87-8306-B1E2BBB989B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27556879"/>
              </p:ext>
            </p:extLst>
          </p:nvPr>
        </p:nvGraphicFramePr>
        <p:xfrm>
          <a:off x="823832" y="1852871"/>
          <a:ext cx="3452740" cy="73605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1933">
                  <a:extLst>
                    <a:ext uri="{9D8B030D-6E8A-4147-A177-3AD203B41FA5}">
                      <a16:colId xmlns:a16="http://schemas.microsoft.com/office/drawing/2014/main" val="1105772341"/>
                    </a:ext>
                  </a:extLst>
                </a:gridCol>
                <a:gridCol w="3130807">
                  <a:extLst>
                    <a:ext uri="{9D8B030D-6E8A-4147-A177-3AD203B41FA5}">
                      <a16:colId xmlns:a16="http://schemas.microsoft.com/office/drawing/2014/main" val="2001987926"/>
                    </a:ext>
                  </a:extLst>
                </a:gridCol>
              </a:tblGrid>
              <a:tr h="368029"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No, Nothing to disclose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3865431"/>
                  </a:ext>
                </a:extLst>
              </a:tr>
              <a:tr h="368029"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Yes, please specify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9671682"/>
                  </a:ext>
                </a:extLst>
              </a:tr>
            </a:tbl>
          </a:graphicData>
        </a:graphic>
      </p:graphicFrame>
      <p:pic>
        <p:nvPicPr>
          <p:cNvPr id="5" name="table">
            <a:extLst>
              <a:ext uri="{FF2B5EF4-FFF2-40B4-BE49-F238E27FC236}">
                <a16:creationId xmlns:a16="http://schemas.microsoft.com/office/drawing/2014/main" id="{92FBBEAD-3C7E-D4C3-9B2D-09BAA56F5A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832" y="3148770"/>
            <a:ext cx="7698376" cy="2930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3446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5B846DA9B026F47BC126C9C0F736397" ma:contentTypeVersion="23" ma:contentTypeDescription="Create a new document." ma:contentTypeScope="" ma:versionID="e3f33f6861f9ad23d3e10e4a402718fc">
  <xsd:schema xmlns:xsd="http://www.w3.org/2001/XMLSchema" xmlns:xs="http://www.w3.org/2001/XMLSchema" xmlns:p="http://schemas.microsoft.com/office/2006/metadata/properties" xmlns:ns1="http://schemas.microsoft.com/sharepoint/v3" xmlns:ns2="f41fa17a-99c4-4c5f-bcb4-a52bd907e64f" xmlns:ns3="eb3f7de7-c935-4ca6-a12c-1f73773710ec" targetNamespace="http://schemas.microsoft.com/office/2006/metadata/properties" ma:root="true" ma:fieldsID="e90a8a013b7438a8c374c24b0f6a1cb0" ns1:_="" ns2:_="" ns3:_="">
    <xsd:import namespace="http://schemas.microsoft.com/sharepoint/v3"/>
    <xsd:import namespace="f41fa17a-99c4-4c5f-bcb4-a52bd907e64f"/>
    <xsd:import namespace="eb3f7de7-c935-4ca6-a12c-1f73773710e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1:_ip_UnifiedCompliancePolicyProperties" minOccurs="0"/>
                <xsd:element ref="ns1:_ip_UnifiedCompliancePolicyUIActio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Image" minOccurs="0"/>
                <xsd:element ref="ns2:Numbe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8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9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41fa17a-99c4-4c5f-bcb4-a52bd907e64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2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2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720c72ca-3d5e-4053-bfc4-d5117e56c93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Image" ma:index="28" nillable="true" ma:displayName="Image" ma:format="Thumbnail" ma:internalName="Image">
      <xsd:simpleType>
        <xsd:restriction base="dms:Unknown"/>
      </xsd:simpleType>
    </xsd:element>
    <xsd:element name="Number" ma:index="29" nillable="true" ma:displayName="Number" ma:format="Dropdown" ma:internalName="Number" ma:percentage="FALSE">
      <xsd:simpleType>
        <xsd:restriction base="dms:Number"/>
      </xsd:simpleType>
    </xsd:element>
    <xsd:element name="MediaServiceBillingMetadata" ma:index="3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3f7de7-c935-4ca6-a12c-1f73773710ec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7eb20398-0988-4e55-b57f-05d62d7b8281}" ma:internalName="TaxCatchAll" ma:showField="CatchAllData" ma:web="eb3f7de7-c935-4ca6-a12c-1f73773710e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f41fa17a-99c4-4c5f-bcb4-a52bd907e64f" xsi:nil="true"/>
    <Number xmlns="f41fa17a-99c4-4c5f-bcb4-a52bd907e64f" xsi:nil="true"/>
    <TaxCatchAll xmlns="eb3f7de7-c935-4ca6-a12c-1f73773710ec" xsi:nil="true"/>
    <_ip_UnifiedCompliancePolicyProperties xmlns="http://schemas.microsoft.com/sharepoint/v3" xsi:nil="true"/>
    <lcf76f155ced4ddcb4097134ff3c332f xmlns="f41fa17a-99c4-4c5f-bcb4-a52bd907e64f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A37445B-CD9D-4A84-836D-A642F6B4268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f41fa17a-99c4-4c5f-bcb4-a52bd907e64f"/>
    <ds:schemaRef ds:uri="eb3f7de7-c935-4ca6-a12c-1f73773710e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C30FBDF-6982-447D-82D7-DBE6B81844FE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f41fa17a-99c4-4c5f-bcb4-a52bd907e64f"/>
    <ds:schemaRef ds:uri="eb3f7de7-c935-4ca6-a12c-1f73773710ec"/>
  </ds:schemaRefs>
</ds:datastoreItem>
</file>

<file path=customXml/itemProps3.xml><?xml version="1.0" encoding="utf-8"?>
<ds:datastoreItem xmlns:ds="http://schemas.openxmlformats.org/officeDocument/2006/customXml" ds:itemID="{B63ACBED-9BBA-472C-8B55-1469FC77CE3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11</Words>
  <Application>Microsoft Office PowerPoint</Application>
  <PresentationFormat>Widescreen</PresentationFormat>
  <Paragraphs>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Aptos</vt:lpstr>
      <vt:lpstr>Arial</vt:lpstr>
      <vt:lpstr>Barlow</vt:lpstr>
      <vt:lpstr>Office Theme</vt:lpstr>
      <vt:lpstr>Title here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Nadya Parvanova</dc:creator>
  <cp:lastModifiedBy>Aviva Kovo</cp:lastModifiedBy>
  <cp:revision>7</cp:revision>
  <dcterms:created xsi:type="dcterms:W3CDTF">2025-11-25T12:15:02Z</dcterms:created>
  <dcterms:modified xsi:type="dcterms:W3CDTF">2026-03-16T12:42:02Z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0x01010085B846DA9B026F47BC126C9C0F736397</vt:lpwstr>
  </property>
  <property fmtid="{D5CDD505-2E9C-101B-9397-08002B2CF9AE}" pid="3" name="MediaServiceImageTags">
    <vt:lpwstr/>
  </property>
</Properties>
</file>